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3"/>
  </p:notesMasterIdLst>
  <p:sldIdLst>
    <p:sldId id="256" r:id="rId2"/>
    <p:sldId id="257" r:id="rId3"/>
    <p:sldId id="259" r:id="rId4"/>
    <p:sldId id="262" r:id="rId5"/>
    <p:sldId id="260" r:id="rId6"/>
    <p:sldId id="261" r:id="rId7"/>
    <p:sldId id="264" r:id="rId8"/>
    <p:sldId id="265" r:id="rId9"/>
    <p:sldId id="266" r:id="rId10"/>
    <p:sldId id="268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08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B3A11-8795-4AB9-A682-5C98ED458ECB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84F63-BD43-4500-A9E7-57724C048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265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84F63-BD43-4500-A9E7-57724C04822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6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0C5F-81A9-47C6-9A13-0B0F0D1FDE1E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BEB8-2FB9-410E-BD92-90C1F6A89B6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0C5F-81A9-47C6-9A13-0B0F0D1FDE1E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BEB8-2FB9-410E-BD92-90C1F6A89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0C5F-81A9-47C6-9A13-0B0F0D1FDE1E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BEB8-2FB9-410E-BD92-90C1F6A89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0C5F-81A9-47C6-9A13-0B0F0D1FDE1E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BEB8-2FB9-410E-BD92-90C1F6A89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0C5F-81A9-47C6-9A13-0B0F0D1FDE1E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BEB8-2FB9-410E-BD92-90C1F6A89B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0C5F-81A9-47C6-9A13-0B0F0D1FDE1E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BEB8-2FB9-410E-BD92-90C1F6A89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0C5F-81A9-47C6-9A13-0B0F0D1FDE1E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BEB8-2FB9-410E-BD92-90C1F6A89B68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0C5F-81A9-47C6-9A13-0B0F0D1FDE1E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BEB8-2FB9-410E-BD92-90C1F6A89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0C5F-81A9-47C6-9A13-0B0F0D1FDE1E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BEB8-2FB9-410E-BD92-90C1F6A89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0C5F-81A9-47C6-9A13-0B0F0D1FDE1E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BEB8-2FB9-410E-BD92-90C1F6A89B6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0C5F-81A9-47C6-9A13-0B0F0D1FDE1E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BEB8-2FB9-410E-BD92-90C1F6A89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CBB0C5F-81A9-47C6-9A13-0B0F0D1FDE1E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0FBBEB8-2FB9-410E-BD92-90C1F6A89B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4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3094" cy="68133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80928"/>
            <a:ext cx="4176464" cy="3044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4112178" cy="28585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16985" y="6043278"/>
            <a:ext cx="75608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(взято из материалов фонда №152 </a:t>
            </a:r>
            <a:r>
              <a:rPr lang="ru-RU" sz="1100" dirty="0" smtClean="0"/>
              <a:t>Дмитровского </a:t>
            </a:r>
            <a:r>
              <a:rPr lang="ru-RU" sz="1100" dirty="0"/>
              <a:t>домостроительного </a:t>
            </a:r>
            <a:r>
              <a:rPr lang="ru-RU" sz="1100" dirty="0" smtClean="0"/>
              <a:t>комбината, архивного </a:t>
            </a:r>
            <a:r>
              <a:rPr lang="ru-RU" sz="1100" dirty="0"/>
              <a:t>отдела ) </a:t>
            </a:r>
          </a:p>
        </p:txBody>
      </p:sp>
    </p:spTree>
    <p:extLst>
      <p:ext uri="{BB962C8B-B14F-4D97-AF65-F5344CB8AC3E}">
        <p14:creationId xmlns:p14="http://schemas.microsoft.com/office/powerpoint/2010/main" val="2692859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4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323528" y="302001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Строители проектируют, возводят, ремонтируют, реконструируют и реставрируют сооружения, дома, транспортные пути, мосты и другие конструкции промышленного, гражданского и военного назначения. Они обеспечивают страну путями сообщения: автомобильными дорогами, железнодорожными путями, мостами и вспомогательной инфраструктурой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40" y="3573016"/>
            <a:ext cx="4392488" cy="307104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328027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10886865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15616" y="404664"/>
            <a:ext cx="842493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День строителя </a:t>
            </a: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– профессиональный праздник работников строительных отраслей. Его отмечают представители всех профессий, которые имеют отношение к проектированию, возведению, ремонту и обслуживанию </a:t>
            </a: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сооружений</a:t>
            </a: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– инженеры, проектировщики, монтажники, каменщики, штукатуры, руководители рабочих бригад и вспомогательный персонал, который обеспечивает отрасль материалами и услугами. К торжеству присоединяются студенты, аспиранты, преподаватели и выпускники профильных учебных заведений.</a:t>
            </a:r>
          </a:p>
          <a:p>
            <a:pPr algn="ctr"/>
            <a:endParaRPr lang="ru-RU" sz="2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День строителя ежегодно отмечается во второе воскресенье августа. В 2020 году праздник приходится на 9 августа и проходит 65 раз.</a:t>
            </a:r>
          </a:p>
          <a:p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9357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947"/>
            <a:ext cx="9190290" cy="7332363"/>
          </a:xfrm>
        </p:spPr>
      </p:pic>
      <p:sp>
        <p:nvSpPr>
          <p:cNvPr id="5" name="TextBox 4"/>
          <p:cNvSpPr txBox="1"/>
          <p:nvPr/>
        </p:nvSpPr>
        <p:spPr>
          <a:xfrm>
            <a:off x="3851920" y="620688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12856"/>
            <a:ext cx="7703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 Дмитровском </a:t>
            </a:r>
            <a:r>
              <a:rPr lang="ru-RU" sz="2000" b="1" dirty="0" smtClean="0"/>
              <a:t>муниципальном архиве </a:t>
            </a:r>
            <a:r>
              <a:rPr lang="ru-RU" sz="2000" b="1" dirty="0" smtClean="0"/>
              <a:t>на хранении находится  фонд Открытого акционерного общества</a:t>
            </a:r>
          </a:p>
          <a:p>
            <a:pPr algn="ctr"/>
            <a:r>
              <a:rPr lang="ru-RU" sz="2000" b="1" dirty="0" smtClean="0"/>
              <a:t>«Дмитровский </a:t>
            </a:r>
            <a:r>
              <a:rPr lang="ru-RU" sz="2000" b="1" dirty="0" smtClean="0"/>
              <a:t>домостроительный комбинат» (ДДСК)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53" y="1484784"/>
            <a:ext cx="3652874" cy="48976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1528552"/>
            <a:ext cx="3538054" cy="485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12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7" y="116632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44350"/>
            <a:ext cx="4346006" cy="61136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736128"/>
            <a:ext cx="4320480" cy="6113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5816" y="81319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Историческая справка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19076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" y="0"/>
            <a:ext cx="9144000" cy="6858000"/>
          </a:xfrm>
          <a:ln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921933" y="55522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/>
              <a:t>Дмитровский домостроительный комбинат</a:t>
            </a:r>
            <a:endParaRPr lang="ru-RU" sz="2400" b="1" u="sng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15" y="908720"/>
            <a:ext cx="4385173" cy="34563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94341" y="4444887"/>
            <a:ext cx="4032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Год основания	1959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196753"/>
            <a:ext cx="44718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000" b="1" dirty="0" smtClean="0"/>
              <a:t>Промышленное предприятие в городе Дмитров Московской области, основной продукцией которого являлись сборные панельные дома различных серий из железобетона. ДДСК выпускал типовую продукцию для застройки поселений в Дмитровском районе и Московской области.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011979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030" y="685800"/>
            <a:ext cx="2913739" cy="3886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" y="26431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2656"/>
            <a:ext cx="3960440" cy="61926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1000447"/>
            <a:ext cx="46085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В 1960—1980-е года Дмитров и район активно застраивается панельными 5-и и 9-и этажными домами, </a:t>
            </a:r>
            <a:r>
              <a:rPr lang="ru-RU" sz="2200" b="1" dirty="0" smtClean="0"/>
              <a:t>построенными ДДСК</a:t>
            </a:r>
            <a:r>
              <a:rPr lang="ru-RU" sz="2200" b="1" dirty="0" smtClean="0"/>
              <a:t>.</a:t>
            </a:r>
          </a:p>
          <a:p>
            <a:endParaRPr lang="ru-RU" sz="2200" b="1" dirty="0" smtClean="0"/>
          </a:p>
          <a:p>
            <a:r>
              <a:rPr lang="ru-RU" sz="2200" b="1" dirty="0" smtClean="0"/>
              <a:t>Продукцией комбината застраивались: Лианозово, Балашиха, Крюково и другие поселения области.</a:t>
            </a:r>
          </a:p>
          <a:p>
            <a:endParaRPr lang="ru-RU" sz="2200" b="1" dirty="0" smtClean="0"/>
          </a:p>
          <a:p>
            <a:r>
              <a:rPr lang="ru-RU" sz="2200" b="1" dirty="0" smtClean="0"/>
              <a:t>По Дмитрову были украшены дома мозаикой на разные сюжеты. На тему народных сказок, Бажова, пушкинских сказок и поэзии: дома по Пушкинской улице и </a:t>
            </a:r>
            <a:r>
              <a:rPr lang="ru-RU" sz="2200" b="1" dirty="0" err="1" smtClean="0"/>
              <a:t>Семенюка</a:t>
            </a:r>
            <a:r>
              <a:rPr lang="ru-RU" sz="2200" b="1" dirty="0" smtClean="0"/>
              <a:t>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60710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242797"/>
            <a:ext cx="9468543" cy="7573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3528" y="-90608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Документы в Дмитровском муниципальном архиве имеют хорошую сохранность и</a:t>
            </a:r>
            <a:r>
              <a:rPr lang="ru-RU" sz="2000" b="1" dirty="0"/>
              <a:t> </a:t>
            </a:r>
            <a:r>
              <a:rPr lang="ru-RU" sz="2000" b="1" dirty="0" smtClean="0"/>
              <a:t>информированность.  Дают возможность для оформления справок социально-правового характера при оформлении пенсий и могут быть использованы для научной и справочной работы.  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574778"/>
            <a:ext cx="3312369" cy="49505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88116"/>
            <a:ext cx="3042523" cy="49372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65253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6645068"/>
            <a:ext cx="6768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(взято из материалов фонда </a:t>
            </a:r>
            <a:r>
              <a:rPr lang="ru-RU" sz="1100" dirty="0" smtClean="0"/>
              <a:t>№ 128 Дмитровского </a:t>
            </a:r>
            <a:r>
              <a:rPr lang="ru-RU" sz="1100" dirty="0"/>
              <a:t>домостроительного </a:t>
            </a:r>
            <a:r>
              <a:rPr lang="ru-RU" sz="1100" dirty="0" smtClean="0"/>
              <a:t>комбината, </a:t>
            </a:r>
            <a:r>
              <a:rPr lang="ru-RU" sz="1100" dirty="0"/>
              <a:t>архивного отдела ) </a:t>
            </a:r>
          </a:p>
        </p:txBody>
      </p:sp>
    </p:spTree>
    <p:extLst>
      <p:ext uri="{BB962C8B-B14F-4D97-AF65-F5344CB8AC3E}">
        <p14:creationId xmlns:p14="http://schemas.microsoft.com/office/powerpoint/2010/main" val="1044800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2" y="0"/>
            <a:ext cx="9144000" cy="697463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3312368" cy="55535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22463"/>
            <a:ext cx="3224188" cy="55535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6479770"/>
            <a:ext cx="66967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(взято из материалов </a:t>
            </a:r>
            <a:r>
              <a:rPr lang="ru-RU" sz="1100" dirty="0" smtClean="0"/>
              <a:t>фонда №152 Дмитровского домостроительного комбината, архивного отдела )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766969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3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335" y="871719"/>
            <a:ext cx="3349594" cy="5218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89430"/>
            <a:ext cx="3756223" cy="53012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14987" y="6322531"/>
            <a:ext cx="62646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(взято из материалов фонда №152 Дмитровского домостроительного </a:t>
            </a:r>
            <a:r>
              <a:rPr lang="ru-RU" sz="1100" dirty="0" smtClean="0"/>
              <a:t>комбината архивного </a:t>
            </a:r>
            <a:r>
              <a:rPr lang="ru-RU" sz="1100" dirty="0"/>
              <a:t>отдела ) </a:t>
            </a:r>
          </a:p>
        </p:txBody>
      </p:sp>
    </p:spTree>
    <p:extLst>
      <p:ext uri="{BB962C8B-B14F-4D97-AF65-F5344CB8AC3E}">
        <p14:creationId xmlns:p14="http://schemas.microsoft.com/office/powerpoint/2010/main" val="3509474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270</TotalTime>
  <Words>342</Words>
  <Application>Microsoft Office PowerPoint</Application>
  <PresentationFormat>Экран (4:3)</PresentationFormat>
  <Paragraphs>21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Зелинская Анна Павловна</dc:creator>
  <cp:lastModifiedBy>Зелинская Анна Павловна</cp:lastModifiedBy>
  <cp:revision>27</cp:revision>
  <dcterms:created xsi:type="dcterms:W3CDTF">2020-08-10T07:28:29Z</dcterms:created>
  <dcterms:modified xsi:type="dcterms:W3CDTF">2020-08-13T09:02:38Z</dcterms:modified>
</cp:coreProperties>
</file>